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6" r:id="rId1"/>
  </p:sldMasterIdLst>
  <p:sldIdLst>
    <p:sldId id="259" r:id="rId2"/>
  </p:sldIdLst>
  <p:sldSz cx="12192000" cy="6858000"/>
  <p:notesSz cx="7010400" cy="9296400"/>
  <p:defaultText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Oscar Sánchez" initials="O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5758FB7-9AC5-4552-8A53-C91805E547FA}" styleName="Estilo temático 1 - Énfasis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08FB837D-C827-4EFA-A057-4D05807E0F7C}" styleName="Estilo temático 1 - Énfasis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46F890A9-2807-4EBB-B81D-B2AA78EC7F39}" styleName="Estilo oscuro 2 - Énfasis 5/Énfasis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8"/>
    <p:restoredTop sz="94674"/>
  </p:normalViewPr>
  <p:slideViewPr>
    <p:cSldViewPr snapToGrid="0" snapToObjects="1">
      <p:cViewPr varScale="1">
        <p:scale>
          <a:sx n="92" d="100"/>
          <a:sy n="92" d="100"/>
        </p:scale>
        <p:origin x="1164" y="6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commentAuthors" Target="commentAuthors.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Right Triangle 6"/>
          <p:cNvSpPr/>
          <p:nvPr/>
        </p:nvSpPr>
        <p:spPr>
          <a:xfrm>
            <a:off x="1" y="2647950"/>
            <a:ext cx="4762500"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reeform 7"/>
          <p:cNvSpPr/>
          <p:nvPr/>
        </p:nvSpPr>
        <p:spPr>
          <a:xfrm>
            <a:off x="-3173" y="-925"/>
            <a:ext cx="12195173"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rot="19140000">
            <a:off x="1089484" y="1730403"/>
            <a:ext cx="7531497" cy="1204306"/>
          </a:xfrm>
        </p:spPr>
        <p:txBody>
          <a:bodyPr bIns="9144" anchor="b"/>
          <a:lstStyle>
            <a:lvl1pPr>
              <a:defRPr sz="3200"/>
            </a:lvl1pPr>
          </a:lstStyle>
          <a:p>
            <a:r>
              <a:rPr lang="es-ES"/>
              <a:t>Haga clic para modificar el estilo de título del patrón</a:t>
            </a:r>
            <a:endParaRPr lang="en-US" dirty="0"/>
          </a:p>
        </p:txBody>
      </p:sp>
      <p:sp>
        <p:nvSpPr>
          <p:cNvPr id="3" name="Subtitle 2"/>
          <p:cNvSpPr>
            <a:spLocks noGrp="1"/>
          </p:cNvSpPr>
          <p:nvPr>
            <p:ph type="subTitle" idx="1"/>
          </p:nvPr>
        </p:nvSpPr>
        <p:spPr>
          <a:xfrm rot="19140000">
            <a:off x="1616370" y="2470926"/>
            <a:ext cx="8681508"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E1BD7C24-1F7F-3043-B6F9-F459B50F2090}" type="datetimeFigureOut">
              <a:rPr lang="es-ES_tradnl" smtClean="0"/>
              <a:t>04/05/2026</a:t>
            </a:fld>
            <a:endParaRPr lang="es-ES_tradnl" dirty="0"/>
          </a:p>
        </p:txBody>
      </p:sp>
      <p:sp>
        <p:nvSpPr>
          <p:cNvPr id="5" name="Footer Placeholder 4"/>
          <p:cNvSpPr>
            <a:spLocks noGrp="1"/>
          </p:cNvSpPr>
          <p:nvPr>
            <p:ph type="ftr" sz="quarter" idx="11"/>
          </p:nvPr>
        </p:nvSpPr>
        <p:spPr/>
        <p:txBody>
          <a:bodyPr/>
          <a:lstStyle/>
          <a:p>
            <a:endParaRPr lang="es-ES_tradnl" dirty="0"/>
          </a:p>
        </p:txBody>
      </p:sp>
      <p:sp>
        <p:nvSpPr>
          <p:cNvPr id="6" name="Slide Number Placeholder 5"/>
          <p:cNvSpPr>
            <a:spLocks noGrp="1"/>
          </p:cNvSpPr>
          <p:nvPr>
            <p:ph type="sldNum" sz="quarter" idx="12"/>
          </p:nvPr>
        </p:nvSpPr>
        <p:spPr/>
        <p:txBody>
          <a:bodyPr/>
          <a:lstStyle/>
          <a:p>
            <a:fld id="{0CE0981E-5239-0A40-BD02-AE1021D2EFEE}" type="slidenum">
              <a:rPr lang="es-ES_tradnl" smtClean="0"/>
              <a:t>‹Nº›</a:t>
            </a:fld>
            <a:endParaRPr lang="es-ES_tradnl"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Content Placeholder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1BD7C24-1F7F-3043-B6F9-F459B50F2090}" type="datetimeFigureOut">
              <a:rPr lang="es-ES_tradnl" smtClean="0"/>
              <a:t>04/05/2026</a:t>
            </a:fld>
            <a:endParaRPr lang="es-ES_tradnl" dirty="0"/>
          </a:p>
        </p:txBody>
      </p:sp>
      <p:sp>
        <p:nvSpPr>
          <p:cNvPr id="5" name="Footer Placeholder 4"/>
          <p:cNvSpPr>
            <a:spLocks noGrp="1"/>
          </p:cNvSpPr>
          <p:nvPr>
            <p:ph type="ftr" sz="quarter" idx="11"/>
          </p:nvPr>
        </p:nvSpPr>
        <p:spPr/>
        <p:txBody>
          <a:bodyPr/>
          <a:lstStyle/>
          <a:p>
            <a:endParaRPr lang="es-ES_tradnl" dirty="0"/>
          </a:p>
        </p:txBody>
      </p:sp>
      <p:sp>
        <p:nvSpPr>
          <p:cNvPr id="6" name="Slide Number Placeholder 5"/>
          <p:cNvSpPr>
            <a:spLocks noGrp="1"/>
          </p:cNvSpPr>
          <p:nvPr>
            <p:ph type="sldNum" sz="quarter" idx="12"/>
          </p:nvPr>
        </p:nvSpPr>
        <p:spPr/>
        <p:txBody>
          <a:bodyPr/>
          <a:lstStyle/>
          <a:p>
            <a:fld id="{0CE0981E-5239-0A40-BD02-AE1021D2EFEE}" type="slidenum">
              <a:rPr lang="es-ES_tradnl" smtClean="0"/>
              <a:t>‹Nº›</a:t>
            </a:fld>
            <a:endParaRPr lang="es-ES_tradnl"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8" name="Freeform 7"/>
          <p:cNvSpPr/>
          <p:nvPr/>
        </p:nvSpPr>
        <p:spPr>
          <a:xfrm>
            <a:off x="-3173" y="-925"/>
            <a:ext cx="12195173"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ight Triangle 6"/>
          <p:cNvSpPr/>
          <p:nvPr/>
        </p:nvSpPr>
        <p:spPr>
          <a:xfrm>
            <a:off x="1" y="2647950"/>
            <a:ext cx="4762500"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rot="19140000">
            <a:off x="1092532" y="1726738"/>
            <a:ext cx="7534656"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s-ES"/>
              <a:t>Haga clic para modificar el estilo de título del patrón</a:t>
            </a:r>
            <a:endParaRPr lang="en-US" dirty="0"/>
          </a:p>
        </p:txBody>
      </p:sp>
      <p:sp>
        <p:nvSpPr>
          <p:cNvPr id="3" name="Text Placeholder 2"/>
          <p:cNvSpPr>
            <a:spLocks noGrp="1"/>
          </p:cNvSpPr>
          <p:nvPr>
            <p:ph type="body" idx="1"/>
          </p:nvPr>
        </p:nvSpPr>
        <p:spPr>
          <a:xfrm rot="19140000">
            <a:off x="1621536" y="2468304"/>
            <a:ext cx="8680704"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s-ES"/>
              <a:t>Haga clic para modificar el estilo de texto del patrón</a:t>
            </a:r>
          </a:p>
        </p:txBody>
      </p:sp>
      <p:sp>
        <p:nvSpPr>
          <p:cNvPr id="4" name="Date Placeholder 3"/>
          <p:cNvSpPr>
            <a:spLocks noGrp="1"/>
          </p:cNvSpPr>
          <p:nvPr>
            <p:ph type="dt" sz="half" idx="10"/>
          </p:nvPr>
        </p:nvSpPr>
        <p:spPr/>
        <p:txBody>
          <a:bodyPr/>
          <a:lstStyle/>
          <a:p>
            <a:fld id="{E1BD7C24-1F7F-3043-B6F9-F459B50F2090}" type="datetimeFigureOut">
              <a:rPr lang="es-ES_tradnl" smtClean="0"/>
              <a:t>04/05/2026</a:t>
            </a:fld>
            <a:endParaRPr lang="es-ES_tradnl" dirty="0"/>
          </a:p>
        </p:txBody>
      </p:sp>
      <p:sp>
        <p:nvSpPr>
          <p:cNvPr id="5" name="Footer Placeholder 4"/>
          <p:cNvSpPr>
            <a:spLocks noGrp="1"/>
          </p:cNvSpPr>
          <p:nvPr>
            <p:ph type="ftr" sz="quarter" idx="11"/>
          </p:nvPr>
        </p:nvSpPr>
        <p:spPr/>
        <p:txBody>
          <a:bodyPr/>
          <a:lstStyle/>
          <a:p>
            <a:endParaRPr lang="es-ES_tradnl" dirty="0"/>
          </a:p>
        </p:txBody>
      </p:sp>
      <p:sp>
        <p:nvSpPr>
          <p:cNvPr id="6" name="Slide Number Placeholder 5"/>
          <p:cNvSpPr>
            <a:spLocks noGrp="1"/>
          </p:cNvSpPr>
          <p:nvPr>
            <p:ph type="sldNum" sz="quarter" idx="12"/>
          </p:nvPr>
        </p:nvSpPr>
        <p:spPr/>
        <p:txBody>
          <a:bodyPr/>
          <a:lstStyle/>
          <a:p>
            <a:fld id="{0CE0981E-5239-0A40-BD02-AE1021D2EFEE}" type="slidenum">
              <a:rPr lang="es-ES_tradnl" smtClean="0"/>
              <a:t>‹Nº›</a:t>
            </a:fld>
            <a:endParaRPr lang="es-ES_tradnl"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097280" y="1097280"/>
            <a:ext cx="42672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266688" y="1097280"/>
            <a:ext cx="42672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E1BD7C24-1F7F-3043-B6F9-F459B50F2090}" type="datetimeFigureOut">
              <a:rPr lang="es-ES_tradnl" smtClean="0"/>
              <a:t>04/05/2026</a:t>
            </a:fld>
            <a:endParaRPr lang="es-ES_tradnl" dirty="0"/>
          </a:p>
        </p:txBody>
      </p:sp>
      <p:sp>
        <p:nvSpPr>
          <p:cNvPr id="6" name="Footer Placeholder 5"/>
          <p:cNvSpPr>
            <a:spLocks noGrp="1"/>
          </p:cNvSpPr>
          <p:nvPr>
            <p:ph type="ftr" sz="quarter" idx="11"/>
          </p:nvPr>
        </p:nvSpPr>
        <p:spPr/>
        <p:txBody>
          <a:bodyPr/>
          <a:lstStyle/>
          <a:p>
            <a:endParaRPr lang="es-ES_tradnl" dirty="0"/>
          </a:p>
        </p:txBody>
      </p:sp>
      <p:sp>
        <p:nvSpPr>
          <p:cNvPr id="7" name="Slide Number Placeholder 6"/>
          <p:cNvSpPr>
            <a:spLocks noGrp="1"/>
          </p:cNvSpPr>
          <p:nvPr>
            <p:ph type="sldNum" sz="quarter" idx="12"/>
          </p:nvPr>
        </p:nvSpPr>
        <p:spPr/>
        <p:txBody>
          <a:bodyPr/>
          <a:lstStyle/>
          <a:p>
            <a:fld id="{0CE0981E-5239-0A40-BD02-AE1021D2EFEE}" type="slidenum">
              <a:rPr lang="es-ES_tradnl" smtClean="0"/>
              <a:t>‹Nº›</a:t>
            </a:fld>
            <a:endParaRPr lang="es-ES_tradnl" dirty="0"/>
          </a:p>
        </p:txBody>
      </p:sp>
      <p:sp>
        <p:nvSpPr>
          <p:cNvPr id="8" name="Title 7"/>
          <p:cNvSpPr>
            <a:spLocks noGrp="1"/>
          </p:cNvSpPr>
          <p:nvPr>
            <p:ph type="title"/>
          </p:nvPr>
        </p:nvSpPr>
        <p:spPr/>
        <p:txBody>
          <a:bodyPr/>
          <a:lstStyle/>
          <a:p>
            <a:r>
              <a:rPr lang="es-ES"/>
              <a:t>Haga clic para modificar el estilo de título del patrón</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a:p>
        </p:txBody>
      </p:sp>
      <p:sp>
        <p:nvSpPr>
          <p:cNvPr id="3" name="Text Placeholder 2"/>
          <p:cNvSpPr>
            <a:spLocks noGrp="1"/>
          </p:cNvSpPr>
          <p:nvPr>
            <p:ph type="body" idx="1"/>
          </p:nvPr>
        </p:nvSpPr>
        <p:spPr>
          <a:xfrm>
            <a:off x="1097280" y="1097280"/>
            <a:ext cx="42672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s-ES"/>
              <a:t>Haga clic para modificar el estilo de texto del patrón</a:t>
            </a:r>
          </a:p>
        </p:txBody>
      </p:sp>
      <p:sp>
        <p:nvSpPr>
          <p:cNvPr id="4" name="Content Placeholder 3"/>
          <p:cNvSpPr>
            <a:spLocks noGrp="1"/>
          </p:cNvSpPr>
          <p:nvPr>
            <p:ph sz="half" idx="2"/>
          </p:nvPr>
        </p:nvSpPr>
        <p:spPr>
          <a:xfrm>
            <a:off x="1092200" y="1701848"/>
            <a:ext cx="42672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266688" y="1097280"/>
            <a:ext cx="42672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s-ES"/>
              <a:t>Haga clic para modificar el estilo de texto del patrón</a:t>
            </a:r>
          </a:p>
        </p:txBody>
      </p:sp>
      <p:sp>
        <p:nvSpPr>
          <p:cNvPr id="6" name="Content Placeholder 5"/>
          <p:cNvSpPr>
            <a:spLocks noGrp="1"/>
          </p:cNvSpPr>
          <p:nvPr>
            <p:ph sz="quarter" idx="4"/>
          </p:nvPr>
        </p:nvSpPr>
        <p:spPr>
          <a:xfrm>
            <a:off x="6266688" y="1701848"/>
            <a:ext cx="42672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E1BD7C24-1F7F-3043-B6F9-F459B50F2090}" type="datetimeFigureOut">
              <a:rPr lang="es-ES_tradnl" smtClean="0"/>
              <a:t>04/05/2026</a:t>
            </a:fld>
            <a:endParaRPr lang="es-ES_tradnl" dirty="0"/>
          </a:p>
        </p:txBody>
      </p:sp>
      <p:sp>
        <p:nvSpPr>
          <p:cNvPr id="8" name="Footer Placeholder 7"/>
          <p:cNvSpPr>
            <a:spLocks noGrp="1"/>
          </p:cNvSpPr>
          <p:nvPr>
            <p:ph type="ftr" sz="quarter" idx="11"/>
          </p:nvPr>
        </p:nvSpPr>
        <p:spPr/>
        <p:txBody>
          <a:bodyPr/>
          <a:lstStyle/>
          <a:p>
            <a:endParaRPr lang="es-ES_tradnl" dirty="0"/>
          </a:p>
        </p:txBody>
      </p:sp>
      <p:sp>
        <p:nvSpPr>
          <p:cNvPr id="9" name="Slide Number Placeholder 8"/>
          <p:cNvSpPr>
            <a:spLocks noGrp="1"/>
          </p:cNvSpPr>
          <p:nvPr>
            <p:ph type="sldNum" sz="quarter" idx="12"/>
          </p:nvPr>
        </p:nvSpPr>
        <p:spPr/>
        <p:txBody>
          <a:bodyPr/>
          <a:lstStyle/>
          <a:p>
            <a:fld id="{0CE0981E-5239-0A40-BD02-AE1021D2EFEE}" type="slidenum">
              <a:rPr lang="es-ES_tradnl" smtClean="0"/>
              <a:t>‹Nº›</a:t>
            </a:fld>
            <a:endParaRPr lang="es-ES_tradnl"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Date Placeholder 2"/>
          <p:cNvSpPr>
            <a:spLocks noGrp="1"/>
          </p:cNvSpPr>
          <p:nvPr>
            <p:ph type="dt" sz="half" idx="10"/>
          </p:nvPr>
        </p:nvSpPr>
        <p:spPr/>
        <p:txBody>
          <a:bodyPr/>
          <a:lstStyle/>
          <a:p>
            <a:fld id="{E1BD7C24-1F7F-3043-B6F9-F459B50F2090}" type="datetimeFigureOut">
              <a:rPr lang="es-ES_tradnl" smtClean="0"/>
              <a:t>04/05/2026</a:t>
            </a:fld>
            <a:endParaRPr lang="es-ES_tradnl" dirty="0"/>
          </a:p>
        </p:txBody>
      </p:sp>
      <p:sp>
        <p:nvSpPr>
          <p:cNvPr id="4" name="Footer Placeholder 3"/>
          <p:cNvSpPr>
            <a:spLocks noGrp="1"/>
          </p:cNvSpPr>
          <p:nvPr>
            <p:ph type="ftr" sz="quarter" idx="11"/>
          </p:nvPr>
        </p:nvSpPr>
        <p:spPr/>
        <p:txBody>
          <a:bodyPr/>
          <a:lstStyle/>
          <a:p>
            <a:endParaRPr lang="es-ES_tradnl" dirty="0"/>
          </a:p>
        </p:txBody>
      </p:sp>
      <p:sp>
        <p:nvSpPr>
          <p:cNvPr id="5" name="Slide Number Placeholder 4"/>
          <p:cNvSpPr>
            <a:spLocks noGrp="1"/>
          </p:cNvSpPr>
          <p:nvPr>
            <p:ph type="sldNum" sz="quarter" idx="12"/>
          </p:nvPr>
        </p:nvSpPr>
        <p:spPr/>
        <p:txBody>
          <a:bodyPr/>
          <a:lstStyle/>
          <a:p>
            <a:fld id="{0CE0981E-5239-0A40-BD02-AE1021D2EFEE}" type="slidenum">
              <a:rPr lang="es-ES_tradnl" smtClean="0"/>
              <a:t>‹Nº›</a:t>
            </a:fld>
            <a:endParaRPr lang="es-ES_tradnl"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BD7C24-1F7F-3043-B6F9-F459B50F2090}" type="datetimeFigureOut">
              <a:rPr lang="es-ES_tradnl" smtClean="0"/>
              <a:t>04/05/2026</a:t>
            </a:fld>
            <a:endParaRPr lang="es-ES_tradnl" dirty="0"/>
          </a:p>
        </p:txBody>
      </p:sp>
      <p:sp>
        <p:nvSpPr>
          <p:cNvPr id="3" name="Footer Placeholder 2"/>
          <p:cNvSpPr>
            <a:spLocks noGrp="1"/>
          </p:cNvSpPr>
          <p:nvPr>
            <p:ph type="ftr" sz="quarter" idx="11"/>
          </p:nvPr>
        </p:nvSpPr>
        <p:spPr/>
        <p:txBody>
          <a:bodyPr/>
          <a:lstStyle/>
          <a:p>
            <a:endParaRPr lang="es-ES_tradnl" dirty="0"/>
          </a:p>
        </p:txBody>
      </p:sp>
      <p:sp>
        <p:nvSpPr>
          <p:cNvPr id="4" name="Slide Number Placeholder 3"/>
          <p:cNvSpPr>
            <a:spLocks noGrp="1"/>
          </p:cNvSpPr>
          <p:nvPr>
            <p:ph type="sldNum" sz="quarter" idx="12"/>
          </p:nvPr>
        </p:nvSpPr>
        <p:spPr/>
        <p:txBody>
          <a:bodyPr/>
          <a:lstStyle/>
          <a:p>
            <a:fld id="{0CE0981E-5239-0A40-BD02-AE1021D2EFEE}" type="slidenum">
              <a:rPr lang="es-ES_tradnl" smtClean="0"/>
              <a:t>‹Nº›</a:t>
            </a:fld>
            <a:endParaRPr lang="es-ES_tradnl"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7" name="Right Triangle 16"/>
          <p:cNvSpPr/>
          <p:nvPr/>
        </p:nvSpPr>
        <p:spPr>
          <a:xfrm>
            <a:off x="1" y="2647950"/>
            <a:ext cx="4762500"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ight Triangle 17"/>
          <p:cNvSpPr/>
          <p:nvPr/>
        </p:nvSpPr>
        <p:spPr>
          <a:xfrm rot="5400000">
            <a:off x="1720852" y="-1720850"/>
            <a:ext cx="6858000" cy="10299704"/>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2" name="Title 1"/>
          <p:cNvSpPr>
            <a:spLocks noGrp="1"/>
          </p:cNvSpPr>
          <p:nvPr>
            <p:ph type="title"/>
          </p:nvPr>
        </p:nvSpPr>
        <p:spPr>
          <a:xfrm rot="19140000">
            <a:off x="1046573" y="1576104"/>
            <a:ext cx="694944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s-ES"/>
              <a:t>Haga clic para modificar el estilo de título del patrón</a:t>
            </a:r>
            <a:endParaRPr lang="en-US" dirty="0"/>
          </a:p>
        </p:txBody>
      </p:sp>
      <p:sp>
        <p:nvSpPr>
          <p:cNvPr id="3" name="Content Placeholder 2"/>
          <p:cNvSpPr>
            <a:spLocks noGrp="1"/>
          </p:cNvSpPr>
          <p:nvPr>
            <p:ph idx="1"/>
          </p:nvPr>
        </p:nvSpPr>
        <p:spPr>
          <a:xfrm>
            <a:off x="6332737" y="2618913"/>
            <a:ext cx="507703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rot="19140000">
            <a:off x="1730605" y="2253385"/>
            <a:ext cx="7726347"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es-ES"/>
              <a:t>Haga clic para modificar el estilo de texto del patrón</a:t>
            </a:r>
          </a:p>
        </p:txBody>
      </p:sp>
      <p:sp>
        <p:nvSpPr>
          <p:cNvPr id="5" name="Date Placeholder 4"/>
          <p:cNvSpPr>
            <a:spLocks noGrp="1"/>
          </p:cNvSpPr>
          <p:nvPr>
            <p:ph type="dt" sz="half" idx="10"/>
          </p:nvPr>
        </p:nvSpPr>
        <p:spPr/>
        <p:txBody>
          <a:bodyPr/>
          <a:lstStyle/>
          <a:p>
            <a:fld id="{E1BD7C24-1F7F-3043-B6F9-F459B50F2090}" type="datetimeFigureOut">
              <a:rPr lang="es-ES_tradnl" smtClean="0"/>
              <a:t>04/05/2026</a:t>
            </a:fld>
            <a:endParaRPr lang="es-ES_tradnl" dirty="0"/>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es-ES_tradnl" dirty="0"/>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0CE0981E-5239-0A40-BD02-AE1021D2EFEE}" type="slidenum">
              <a:rPr lang="es-ES_tradnl" smtClean="0"/>
              <a:t>‹Nº›</a:t>
            </a:fld>
            <a:endParaRPr lang="es-ES_tradnl"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705101" y="0"/>
            <a:ext cx="9486900"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es-ES" dirty="0"/>
              <a:t>Haga clic en el icono para agregar una imagen</a:t>
            </a:r>
            <a:endParaRPr lang="en-US" dirty="0"/>
          </a:p>
        </p:txBody>
      </p:sp>
      <p:sp>
        <p:nvSpPr>
          <p:cNvPr id="9" name="Right Triangle 8"/>
          <p:cNvSpPr/>
          <p:nvPr/>
        </p:nvSpPr>
        <p:spPr>
          <a:xfrm>
            <a:off x="1" y="2647950"/>
            <a:ext cx="4762500"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9"/>
          <p:cNvSpPr/>
          <p:nvPr/>
        </p:nvSpPr>
        <p:spPr>
          <a:xfrm>
            <a:off x="1" y="5048250"/>
            <a:ext cx="4762500"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rot="19140000">
            <a:off x="894929" y="1717501"/>
            <a:ext cx="7315200" cy="867444"/>
          </a:xfrm>
        </p:spPr>
        <p:txBody>
          <a:bodyPr anchor="b"/>
          <a:lstStyle>
            <a:lvl1pPr algn="l">
              <a:defRPr sz="2800" b="0">
                <a:latin typeface="+mj-lt"/>
              </a:defRPr>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rot="19140000">
            <a:off x="1524639" y="2180529"/>
            <a:ext cx="8128727"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E1BD7C24-1F7F-3043-B6F9-F459B50F2090}" type="datetimeFigureOut">
              <a:rPr lang="es-ES_tradnl" smtClean="0"/>
              <a:t>04/05/2026</a:t>
            </a:fld>
            <a:endParaRPr lang="es-ES_tradnl" dirty="0"/>
          </a:p>
        </p:txBody>
      </p:sp>
      <p:sp>
        <p:nvSpPr>
          <p:cNvPr id="6" name="Footer Placeholder 5"/>
          <p:cNvSpPr>
            <a:spLocks noGrp="1"/>
          </p:cNvSpPr>
          <p:nvPr>
            <p:ph type="ftr" sz="quarter" idx="11"/>
          </p:nvPr>
        </p:nvSpPr>
        <p:spPr/>
        <p:txBody>
          <a:bodyPr/>
          <a:lstStyle/>
          <a:p>
            <a:endParaRPr lang="es-ES_tradnl" dirty="0"/>
          </a:p>
        </p:txBody>
      </p:sp>
      <p:sp>
        <p:nvSpPr>
          <p:cNvPr id="7" name="Slide Number Placeholder 6"/>
          <p:cNvSpPr>
            <a:spLocks noGrp="1"/>
          </p:cNvSpPr>
          <p:nvPr>
            <p:ph type="sldNum" sz="quarter" idx="12"/>
          </p:nvPr>
        </p:nvSpPr>
        <p:spPr/>
        <p:txBody>
          <a:bodyPr/>
          <a:lstStyle/>
          <a:p>
            <a:fld id="{0CE0981E-5239-0A40-BD02-AE1021D2EFEE}" type="slidenum">
              <a:rPr lang="es-ES_tradnl" smtClean="0"/>
              <a:t>‹Nº›</a:t>
            </a:fld>
            <a:endParaRPr lang="es-ES_tradnl"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Vertical Text Placeholder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10"/>
          </p:nvPr>
        </p:nvSpPr>
        <p:spPr/>
        <p:txBody>
          <a:bodyPr/>
          <a:lstStyle/>
          <a:p>
            <a:fld id="{E1BD7C24-1F7F-3043-B6F9-F459B50F2090}" type="datetimeFigureOut">
              <a:rPr lang="es-ES_tradnl" smtClean="0"/>
              <a:t>04/05/2026</a:t>
            </a:fld>
            <a:endParaRPr lang="es-ES_tradnl" dirty="0"/>
          </a:p>
        </p:txBody>
      </p:sp>
      <p:sp>
        <p:nvSpPr>
          <p:cNvPr id="5" name="Footer Placeholder 4"/>
          <p:cNvSpPr>
            <a:spLocks noGrp="1"/>
          </p:cNvSpPr>
          <p:nvPr>
            <p:ph type="ftr" sz="quarter" idx="11"/>
          </p:nvPr>
        </p:nvSpPr>
        <p:spPr/>
        <p:txBody>
          <a:bodyPr/>
          <a:lstStyle/>
          <a:p>
            <a:endParaRPr lang="es-ES_tradnl" dirty="0"/>
          </a:p>
        </p:txBody>
      </p:sp>
      <p:sp>
        <p:nvSpPr>
          <p:cNvPr id="6" name="Slide Number Placeholder 5"/>
          <p:cNvSpPr>
            <a:spLocks noGrp="1"/>
          </p:cNvSpPr>
          <p:nvPr>
            <p:ph type="sldNum" sz="quarter" idx="12"/>
          </p:nvPr>
        </p:nvSpPr>
        <p:spPr/>
        <p:txBody>
          <a:bodyPr/>
          <a:lstStyle/>
          <a:p>
            <a:fld id="{0CE0981E-5239-0A40-BD02-AE1021D2EFEE}" type="slidenum">
              <a:rPr lang="es-ES_tradnl" smtClean="0"/>
              <a:t>‹Nº›</a:t>
            </a:fld>
            <a:endParaRPr lang="es-ES_tradnl"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4678362"/>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09600" y="274639"/>
            <a:ext cx="8026400" cy="4678362"/>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10"/>
          </p:nvPr>
        </p:nvSpPr>
        <p:spPr/>
        <p:txBody>
          <a:bodyPr/>
          <a:lstStyle/>
          <a:p>
            <a:fld id="{E1BD7C24-1F7F-3043-B6F9-F459B50F2090}" type="datetimeFigureOut">
              <a:rPr lang="es-ES_tradnl" smtClean="0"/>
              <a:t>04/05/2026</a:t>
            </a:fld>
            <a:endParaRPr lang="es-ES_tradnl" dirty="0"/>
          </a:p>
        </p:txBody>
      </p:sp>
      <p:sp>
        <p:nvSpPr>
          <p:cNvPr id="5" name="Footer Placeholder 4"/>
          <p:cNvSpPr>
            <a:spLocks noGrp="1"/>
          </p:cNvSpPr>
          <p:nvPr>
            <p:ph type="ftr" sz="quarter" idx="11"/>
          </p:nvPr>
        </p:nvSpPr>
        <p:spPr/>
        <p:txBody>
          <a:bodyPr/>
          <a:lstStyle/>
          <a:p>
            <a:endParaRPr lang="es-ES_tradnl" dirty="0"/>
          </a:p>
        </p:txBody>
      </p:sp>
      <p:sp>
        <p:nvSpPr>
          <p:cNvPr id="6" name="Slide Number Placeholder 5"/>
          <p:cNvSpPr>
            <a:spLocks noGrp="1"/>
          </p:cNvSpPr>
          <p:nvPr>
            <p:ph type="sldNum" sz="quarter" idx="12"/>
          </p:nvPr>
        </p:nvSpPr>
        <p:spPr/>
        <p:txBody>
          <a:bodyPr/>
          <a:lstStyle/>
          <a:p>
            <a:fld id="{0CE0981E-5239-0A40-BD02-AE1021D2EFEE}" type="slidenum">
              <a:rPr lang="es-ES_tradnl" smtClean="0"/>
              <a:t>‹Nº›</a:t>
            </a:fld>
            <a:endParaRPr lang="es-ES_tradnl"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3175" y="5050633"/>
            <a:ext cx="4765676"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reeform 7"/>
          <p:cNvSpPr/>
          <p:nvPr/>
        </p:nvSpPr>
        <p:spPr>
          <a:xfrm>
            <a:off x="-3173" y="5051293"/>
            <a:ext cx="12195173"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1097280" y="365760"/>
            <a:ext cx="10027920" cy="548640"/>
          </a:xfrm>
          <a:prstGeom prst="rect">
            <a:avLst/>
          </a:prstGeom>
        </p:spPr>
        <p:txBody>
          <a:bodyPr vert="horz" lIns="91440" tIns="45720" rIns="91440" bIns="45720" rtlCol="0" anchor="ctr">
            <a:no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97280" y="1100629"/>
            <a:ext cx="10027920" cy="3579849"/>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rot="19140000">
            <a:off x="268224" y="5870448"/>
            <a:ext cx="2901696" cy="201168"/>
          </a:xfrm>
          <a:prstGeom prst="rect">
            <a:avLst/>
          </a:prstGeom>
        </p:spPr>
        <p:txBody>
          <a:bodyPr vert="horz" lIns="91440" tIns="45720" rIns="91440" bIns="45720" rtlCol="0" anchor="ctr"/>
          <a:lstStyle>
            <a:lvl1pPr algn="l">
              <a:defRPr sz="1200">
                <a:solidFill>
                  <a:srgbClr val="FFFFFF"/>
                </a:solidFill>
              </a:defRPr>
            </a:lvl1pPr>
          </a:lstStyle>
          <a:p>
            <a:fld id="{E1BD7C24-1F7F-3043-B6F9-F459B50F2090}" type="datetimeFigureOut">
              <a:rPr lang="es-ES_tradnl" smtClean="0"/>
              <a:t>04/05/2026</a:t>
            </a:fld>
            <a:endParaRPr lang="es-ES_tradnl" dirty="0"/>
          </a:p>
        </p:txBody>
      </p:sp>
      <p:sp>
        <p:nvSpPr>
          <p:cNvPr id="5" name="Footer Placeholder 4"/>
          <p:cNvSpPr>
            <a:spLocks noGrp="1"/>
          </p:cNvSpPr>
          <p:nvPr>
            <p:ph type="ftr" sz="quarter" idx="3"/>
          </p:nvPr>
        </p:nvSpPr>
        <p:spPr>
          <a:xfrm>
            <a:off x="4690019" y="6285122"/>
            <a:ext cx="6299200" cy="274320"/>
          </a:xfrm>
          <a:prstGeom prst="rect">
            <a:avLst/>
          </a:prstGeom>
        </p:spPr>
        <p:txBody>
          <a:bodyPr vert="horz" lIns="91440" tIns="45720" rIns="91440" bIns="45720" rtlCol="0" anchor="ctr"/>
          <a:lstStyle>
            <a:lvl1pPr algn="r">
              <a:defRPr sz="1000" cap="all" spc="200" baseline="0">
                <a:solidFill>
                  <a:srgbClr val="FFFFFF"/>
                </a:solidFill>
              </a:defRPr>
            </a:lvl1pPr>
          </a:lstStyle>
          <a:p>
            <a:endParaRPr lang="es-ES_tradnl" dirty="0"/>
          </a:p>
        </p:txBody>
      </p:sp>
      <p:sp>
        <p:nvSpPr>
          <p:cNvPr id="6" name="Slide Number Placeholder 5"/>
          <p:cNvSpPr>
            <a:spLocks noGrp="1"/>
          </p:cNvSpPr>
          <p:nvPr>
            <p:ph type="sldNum" sz="quarter" idx="4"/>
          </p:nvPr>
        </p:nvSpPr>
        <p:spPr>
          <a:xfrm>
            <a:off x="11201384" y="6170822"/>
            <a:ext cx="67056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fld id="{0CE0981E-5239-0A40-BD02-AE1021D2EFEE}" type="slidenum">
              <a:rPr lang="es-ES_tradnl" smtClean="0"/>
              <a:t>‹Nº›</a:t>
            </a:fld>
            <a:endParaRPr lang="es-ES_tradnl"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hyperlink" Target="https://pensionessaltillo.gob.mx/"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1602" y="0"/>
            <a:ext cx="2655760" cy="15197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32992" y="0"/>
            <a:ext cx="2249510" cy="19588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8 Rectángulo"/>
          <p:cNvSpPr/>
          <p:nvPr/>
        </p:nvSpPr>
        <p:spPr>
          <a:xfrm>
            <a:off x="6008098" y="5060663"/>
            <a:ext cx="5847384" cy="1815882"/>
          </a:xfrm>
          <a:prstGeom prst="rect">
            <a:avLst/>
          </a:prstGeom>
        </p:spPr>
        <p:txBody>
          <a:bodyPr wrap="square">
            <a:spAutoFit/>
          </a:bodyPr>
          <a:lstStyle/>
          <a:p>
            <a:r>
              <a:rPr lang="es-MX" sz="1600" b="1" dirty="0">
                <a:latin typeface="Arial" panose="020B0604020202020204" pitchFamily="34" charset="0"/>
                <a:cs typeface="Arial" panose="020B0604020202020204" pitchFamily="34" charset="0"/>
              </a:rPr>
              <a:t>Nombre del servidor público que genera la información</a:t>
            </a:r>
            <a:r>
              <a:rPr lang="es-MX" sz="1600" dirty="0">
                <a:latin typeface="Arial" panose="020B0604020202020204" pitchFamily="34" charset="0"/>
                <a:cs typeface="Arial" panose="020B0604020202020204" pitchFamily="34" charset="0"/>
              </a:rPr>
              <a:t>:</a:t>
            </a:r>
          </a:p>
          <a:p>
            <a:r>
              <a:rPr lang="es-MX" sz="1600" dirty="0">
                <a:latin typeface="Arial" panose="020B0604020202020204" pitchFamily="34" charset="0"/>
                <a:cs typeface="Arial" panose="020B0604020202020204" pitchFamily="34" charset="0"/>
              </a:rPr>
              <a:t>Lic. Lauren </a:t>
            </a:r>
            <a:r>
              <a:rPr lang="es-ES" sz="1600" dirty="0">
                <a:latin typeface="Arial" panose="020B0604020202020204" pitchFamily="34" charset="0"/>
                <a:cs typeface="Arial" panose="020B0604020202020204" pitchFamily="34" charset="0"/>
              </a:rPr>
              <a:t>Rosaura Rodríguez Villarreal</a:t>
            </a:r>
            <a:r>
              <a:rPr lang="es-MX" sz="1600" dirty="0">
                <a:latin typeface="Arial" panose="020B0604020202020204" pitchFamily="34" charset="0"/>
                <a:cs typeface="Arial" panose="020B0604020202020204" pitchFamily="34" charset="0"/>
              </a:rPr>
              <a:t>, Directora de Administrativa</a:t>
            </a:r>
          </a:p>
          <a:p>
            <a:r>
              <a:rPr lang="es-MX" sz="1600" b="1" dirty="0">
                <a:latin typeface="Arial" panose="020B0604020202020204" pitchFamily="34" charset="0"/>
                <a:cs typeface="Arial" panose="020B0604020202020204" pitchFamily="34" charset="0"/>
              </a:rPr>
              <a:t>Nombre del servidor público que actualiza la información:</a:t>
            </a:r>
          </a:p>
          <a:p>
            <a:r>
              <a:rPr lang="es-MX" sz="1600" dirty="0">
                <a:latin typeface="Arial" panose="020B0604020202020204" pitchFamily="34" charset="0"/>
                <a:cs typeface="Arial" panose="020B0604020202020204" pitchFamily="34" charset="0"/>
              </a:rPr>
              <a:t>Lic. Elida Del Carmen Patlán Covarrubias, Titular de la Unidad de Transparencia. </a:t>
            </a:r>
          </a:p>
          <a:p>
            <a:r>
              <a:rPr lang="es-MX" sz="1600" b="1" dirty="0">
                <a:latin typeface="Arial" panose="020B0604020202020204" pitchFamily="34" charset="0"/>
                <a:cs typeface="Arial" panose="020B0604020202020204" pitchFamily="34" charset="0"/>
              </a:rPr>
              <a:t>Fecha de actualización</a:t>
            </a:r>
            <a:r>
              <a:rPr lang="es-MX" sz="1600" dirty="0">
                <a:latin typeface="Arial" panose="020B0604020202020204" pitchFamily="34" charset="0"/>
                <a:cs typeface="Arial" panose="020B0604020202020204" pitchFamily="34" charset="0"/>
              </a:rPr>
              <a:t>: 30/04/2026</a:t>
            </a:r>
          </a:p>
        </p:txBody>
      </p:sp>
      <p:sp>
        <p:nvSpPr>
          <p:cNvPr id="2" name="1 Rectángulo"/>
          <p:cNvSpPr/>
          <p:nvPr/>
        </p:nvSpPr>
        <p:spPr>
          <a:xfrm>
            <a:off x="2704563" y="2008969"/>
            <a:ext cx="6227227" cy="646331"/>
          </a:xfrm>
          <a:prstGeom prst="rect">
            <a:avLst/>
          </a:prstGeom>
        </p:spPr>
        <p:txBody>
          <a:bodyPr wrap="square">
            <a:spAutoFit/>
          </a:bodyPr>
          <a:lstStyle/>
          <a:p>
            <a:pPr algn="just"/>
            <a:endParaRPr lang="es-MX" altLang="es-MX" dirty="0">
              <a:latin typeface="Arial" panose="020B0604020202020204" pitchFamily="34" charset="0"/>
              <a:ea typeface="Amelia Basic" charset="0"/>
              <a:cs typeface="Arial" panose="020B0604020202020204" pitchFamily="34" charset="0"/>
            </a:endParaRPr>
          </a:p>
          <a:p>
            <a:pPr algn="just"/>
            <a:endParaRPr lang="es-MX" altLang="es-MX" dirty="0">
              <a:latin typeface="Arial" panose="020B0604020202020204" pitchFamily="34" charset="0"/>
              <a:ea typeface="Amelia Basic" charset="0"/>
              <a:cs typeface="Arial" panose="020B0604020202020204" pitchFamily="34" charset="0"/>
            </a:endParaRPr>
          </a:p>
        </p:txBody>
      </p:sp>
      <p:sp>
        <p:nvSpPr>
          <p:cNvPr id="3" name="2 Rectángulo"/>
          <p:cNvSpPr/>
          <p:nvPr/>
        </p:nvSpPr>
        <p:spPr>
          <a:xfrm>
            <a:off x="2857362" y="1958802"/>
            <a:ext cx="6096000" cy="923330"/>
          </a:xfrm>
          <a:prstGeom prst="rect">
            <a:avLst/>
          </a:prstGeom>
        </p:spPr>
        <p:txBody>
          <a:bodyPr>
            <a:spAutoFit/>
          </a:bodyPr>
          <a:lstStyle/>
          <a:p>
            <a:pPr algn="just">
              <a:lnSpc>
                <a:spcPct val="100000"/>
              </a:lnSpc>
              <a:spcBef>
                <a:spcPct val="0"/>
              </a:spcBef>
              <a:buFont typeface="Arial"/>
              <a:buNone/>
            </a:pPr>
            <a:endParaRPr lang="es-ES" altLang="es-MX" b="1" dirty="0">
              <a:solidFill>
                <a:schemeClr val="tx1">
                  <a:lumMod val="50000"/>
                  <a:lumOff val="50000"/>
                </a:schemeClr>
              </a:solidFill>
              <a:latin typeface="Amelia Basic" charset="0"/>
              <a:ea typeface="Amelia Basic" charset="0"/>
              <a:cs typeface="Amelia Basic" charset="0"/>
            </a:endParaRPr>
          </a:p>
          <a:p>
            <a:pPr algn="just">
              <a:lnSpc>
                <a:spcPct val="100000"/>
              </a:lnSpc>
              <a:spcBef>
                <a:spcPct val="0"/>
              </a:spcBef>
              <a:buFont typeface="Arial"/>
              <a:buNone/>
            </a:pPr>
            <a:endParaRPr lang="es-ES" altLang="es-MX" b="1" dirty="0">
              <a:solidFill>
                <a:schemeClr val="tx1">
                  <a:lumMod val="50000"/>
                  <a:lumOff val="50000"/>
                </a:schemeClr>
              </a:solidFill>
              <a:latin typeface="Amelia Basic" charset="0"/>
              <a:ea typeface="Amelia Basic" charset="0"/>
              <a:cs typeface="Amelia Basic" charset="0"/>
            </a:endParaRPr>
          </a:p>
          <a:p>
            <a:pPr algn="just">
              <a:lnSpc>
                <a:spcPct val="100000"/>
              </a:lnSpc>
              <a:spcBef>
                <a:spcPct val="0"/>
              </a:spcBef>
              <a:buFont typeface="Arial"/>
              <a:buNone/>
            </a:pPr>
            <a:endParaRPr lang="es-MX" altLang="es-MX" b="1" dirty="0">
              <a:solidFill>
                <a:schemeClr val="tx1">
                  <a:lumMod val="50000"/>
                  <a:lumOff val="50000"/>
                </a:schemeClr>
              </a:solidFill>
              <a:latin typeface="Amelia Basic" charset="0"/>
              <a:ea typeface="Amelia Basic" charset="0"/>
              <a:cs typeface="Amelia Basic" charset="0"/>
            </a:endParaRPr>
          </a:p>
        </p:txBody>
      </p:sp>
      <p:sp>
        <p:nvSpPr>
          <p:cNvPr id="4" name="3 Rectángulo"/>
          <p:cNvSpPr/>
          <p:nvPr/>
        </p:nvSpPr>
        <p:spPr>
          <a:xfrm>
            <a:off x="2704563" y="2008969"/>
            <a:ext cx="7326145" cy="2062103"/>
          </a:xfrm>
          <a:prstGeom prst="rect">
            <a:avLst/>
          </a:prstGeom>
        </p:spPr>
        <p:txBody>
          <a:bodyPr wrap="square">
            <a:spAutoFit/>
          </a:bodyPr>
          <a:lstStyle/>
          <a:p>
            <a:pPr algn="just"/>
            <a:r>
              <a:rPr lang="es-MX" sz="1600" dirty="0">
                <a:latin typeface="Arial" panose="020B0604020202020204" pitchFamily="34" charset="0"/>
                <a:cs typeface="Arial" panose="020B0604020202020204" pitchFamily="34" charset="0"/>
              </a:rPr>
              <a:t>Este apartado de la Ley de Acceso a la Información Pública para el Estado de Coahuila no aplica, por no encontrarse dentro del objeto y funciones de esta Comisaría, si no que corresponde a la Dirección de Pensiones Municipio de Saltillo, por tratarse de atribuciones inherentes a éste.</a:t>
            </a:r>
          </a:p>
          <a:p>
            <a:pPr algn="just"/>
            <a:r>
              <a:rPr lang="es-ES" sz="1600" dirty="0">
                <a:latin typeface="Arial" panose="020B0604020202020204" pitchFamily="34" charset="0"/>
                <a:cs typeface="Arial" panose="020B0604020202020204" pitchFamily="34" charset="0"/>
              </a:rPr>
              <a:t>Sin embargo, si desea consultar el Estado que Guardan las Pensiones en la Dirección de Pensiones para los Trabajadores al Servicio del Municipio, favor de seguir la liga que se proporciona a continuación para re direccionarlo al apartado correspondiente: </a:t>
            </a:r>
            <a:r>
              <a:rPr lang="es-MX" sz="1600" dirty="0">
                <a:latin typeface="Arial" panose="020B0604020202020204" pitchFamily="34" charset="0"/>
                <a:cs typeface="Arial" panose="020B0604020202020204" pitchFamily="34" charset="0"/>
                <a:hlinkClick r:id="rId4"/>
              </a:rPr>
              <a:t>Pensiones Saltillo</a:t>
            </a:r>
            <a:endParaRPr lang="es-MX"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67025020"/>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Ángulos">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Ángulo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Ángulo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Angles</Template>
  <TotalTime>2516</TotalTime>
  <Words>144</Words>
  <Application>Microsoft Office PowerPoint</Application>
  <PresentationFormat>Panorámica</PresentationFormat>
  <Paragraphs>8</Paragraphs>
  <Slides>1</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vt:i4>
      </vt:variant>
    </vt:vector>
  </HeadingPairs>
  <TitlesOfParts>
    <vt:vector size="7" baseType="lpstr">
      <vt:lpstr>Amelia Basic</vt:lpstr>
      <vt:lpstr>Arial</vt:lpstr>
      <vt:lpstr>Franklin Gothic Book</vt:lpstr>
      <vt:lpstr>Franklin Gothic Medium</vt:lpstr>
      <vt:lpstr>Wingdings</vt:lpstr>
      <vt:lpstr>Ángulos</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Usuario de Microsoft Office</dc:creator>
  <cp:lastModifiedBy>Mar López</cp:lastModifiedBy>
  <cp:revision>133</cp:revision>
  <cp:lastPrinted>2018-02-13T17:09:28Z</cp:lastPrinted>
  <dcterms:created xsi:type="dcterms:W3CDTF">2018-02-03T22:13:09Z</dcterms:created>
  <dcterms:modified xsi:type="dcterms:W3CDTF">2026-05-04T18:05:04Z</dcterms:modified>
</cp:coreProperties>
</file>